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Saiba, amigo, que as </a:t>
            </a:r>
          </a:p>
          <a:p>
            <a:r>
              <a:rPr lang="pt-BR" dirty="0"/>
              <a:t>coisas desta Terra </a:t>
            </a:r>
          </a:p>
          <a:p>
            <a:r>
              <a:rPr lang="pt-BR" dirty="0"/>
              <a:t>Só trazem dor, desilusão. </a:t>
            </a:r>
          </a:p>
        </p:txBody>
      </p:sp>
    </p:spTree>
    <p:extLst>
      <p:ext uri="{BB962C8B-B14F-4D97-AF65-F5344CB8AC3E}">
        <p14:creationId xmlns:p14="http://schemas.microsoft.com/office/powerpoint/2010/main" val="2072292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Cristo há paz e alegria, </a:t>
            </a:r>
          </a:p>
          <a:p>
            <a:r>
              <a:rPr lang="pt-BR" dirty="0"/>
              <a:t>Ele é fonte de vida </a:t>
            </a:r>
          </a:p>
          <a:p>
            <a:r>
              <a:rPr lang="pt-BR" dirty="0"/>
              <a:t>e salvação.</a:t>
            </a:r>
          </a:p>
        </p:txBody>
      </p:sp>
    </p:spTree>
    <p:extLst>
      <p:ext uri="{BB962C8B-B14F-4D97-AF65-F5344CB8AC3E}">
        <p14:creationId xmlns:p14="http://schemas.microsoft.com/office/powerpoint/2010/main" val="2345829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EC9422-ACC5-4601-A23B-50370DAC5B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meu cálice eu </a:t>
            </a:r>
          </a:p>
          <a:p>
            <a:r>
              <a:rPr lang="pt-BR" dirty="0"/>
              <a:t>ergo a Ti, Senhor; </a:t>
            </a:r>
          </a:p>
          <a:p>
            <a:r>
              <a:rPr lang="pt-BR" dirty="0"/>
              <a:t>Vem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sedenta saciar. </a:t>
            </a:r>
          </a:p>
        </p:txBody>
      </p:sp>
    </p:spTree>
    <p:extLst>
      <p:ext uri="{BB962C8B-B14F-4D97-AF65-F5344CB8AC3E}">
        <p14:creationId xmlns:p14="http://schemas.microsoft.com/office/powerpoint/2010/main" val="702185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65654B-BF11-45BB-92EA-1A2EC0600F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 anseia </a:t>
            </a:r>
          </a:p>
          <a:p>
            <a:r>
              <a:rPr lang="pt-BR" dirty="0"/>
              <a:t>pelo Teu amor; </a:t>
            </a:r>
          </a:p>
          <a:p>
            <a:r>
              <a:rPr lang="pt-BR" dirty="0"/>
              <a:t>Faz meu ser dessa </a:t>
            </a:r>
          </a:p>
          <a:p>
            <a:r>
              <a:rPr lang="pt-BR" dirty="0"/>
              <a:t>água transbordar.</a:t>
            </a:r>
          </a:p>
        </p:txBody>
      </p:sp>
    </p:spTree>
    <p:extLst>
      <p:ext uri="{BB962C8B-B14F-4D97-AF65-F5344CB8AC3E}">
        <p14:creationId xmlns:p14="http://schemas.microsoft.com/office/powerpoint/2010/main" val="2396257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Tão sedento pelo </a:t>
            </a:r>
          </a:p>
          <a:p>
            <a:r>
              <a:rPr lang="pt-BR" dirty="0"/>
              <a:t>mundo, eu procurava </a:t>
            </a:r>
          </a:p>
          <a:p>
            <a:r>
              <a:rPr lang="pt-BR" dirty="0" err="1"/>
              <a:t>Minh’alma</a:t>
            </a:r>
            <a:r>
              <a:rPr lang="pt-BR" dirty="0"/>
              <a:t>, em vão, satisfazer;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Então o Salvador falou-me: </a:t>
            </a:r>
          </a:p>
          <a:p>
            <a:r>
              <a:rPr lang="pt-BR" dirty="0"/>
              <a:t>“Desta fonte eterna </a:t>
            </a:r>
          </a:p>
          <a:p>
            <a:r>
              <a:rPr lang="pt-BR" dirty="0"/>
              <a:t>vem beber.”</a:t>
            </a:r>
          </a:p>
        </p:txBody>
      </p:sp>
    </p:spTree>
    <p:extLst>
      <p:ext uri="{BB962C8B-B14F-4D97-AF65-F5344CB8AC3E}">
        <p14:creationId xmlns:p14="http://schemas.microsoft.com/office/powerpoint/2010/main" val="3232934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EC9422-ACC5-4601-A23B-50370DAC5B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meu cálice eu </a:t>
            </a:r>
          </a:p>
          <a:p>
            <a:r>
              <a:rPr lang="pt-BR" dirty="0"/>
              <a:t>ergo a Ti, Senhor; </a:t>
            </a:r>
          </a:p>
          <a:p>
            <a:r>
              <a:rPr lang="pt-BR" dirty="0"/>
              <a:t>Vem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sedenta saciar. </a:t>
            </a:r>
          </a:p>
        </p:txBody>
      </p:sp>
    </p:spTree>
    <p:extLst>
      <p:ext uri="{BB962C8B-B14F-4D97-AF65-F5344CB8AC3E}">
        <p14:creationId xmlns:p14="http://schemas.microsoft.com/office/powerpoint/2010/main" val="3403785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65654B-BF11-45BB-92EA-1A2EC0600F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 anseia </a:t>
            </a:r>
          </a:p>
          <a:p>
            <a:r>
              <a:rPr lang="pt-BR" dirty="0"/>
              <a:t>pelo Teu amor; </a:t>
            </a:r>
          </a:p>
          <a:p>
            <a:r>
              <a:rPr lang="pt-BR" dirty="0"/>
              <a:t>Faz meu ser dessa </a:t>
            </a:r>
          </a:p>
          <a:p>
            <a:r>
              <a:rPr lang="pt-BR" dirty="0"/>
              <a:t>água transbordar.</a:t>
            </a:r>
          </a:p>
        </p:txBody>
      </p:sp>
    </p:spTree>
    <p:extLst>
      <p:ext uri="{BB962C8B-B14F-4D97-AF65-F5344CB8AC3E}">
        <p14:creationId xmlns:p14="http://schemas.microsoft.com/office/powerpoint/2010/main" val="2998047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Quanta gente está </a:t>
            </a:r>
          </a:p>
          <a:p>
            <a:r>
              <a:rPr lang="pt-BR" dirty="0"/>
              <a:t>em busca dos prazeres </a:t>
            </a:r>
          </a:p>
          <a:p>
            <a:r>
              <a:rPr lang="pt-BR" dirty="0"/>
              <a:t>Que o mundo pode oferecer.</a:t>
            </a:r>
          </a:p>
        </p:txBody>
      </p:sp>
    </p:spTree>
    <p:extLst>
      <p:ext uri="{BB962C8B-B14F-4D97-AF65-F5344CB8AC3E}">
        <p14:creationId xmlns:p14="http://schemas.microsoft.com/office/powerpoint/2010/main" val="270057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querem a felicidade </a:t>
            </a:r>
          </a:p>
          <a:p>
            <a:r>
              <a:rPr lang="pt-BR" dirty="0"/>
              <a:t>Que, em Cristo, </a:t>
            </a:r>
          </a:p>
          <a:p>
            <a:r>
              <a:rPr lang="pt-BR" dirty="0"/>
              <a:t>de graça podem ter. </a:t>
            </a:r>
          </a:p>
        </p:txBody>
      </p:sp>
    </p:spTree>
    <p:extLst>
      <p:ext uri="{BB962C8B-B14F-4D97-AF65-F5344CB8AC3E}">
        <p14:creationId xmlns:p14="http://schemas.microsoft.com/office/powerpoint/2010/main" val="754675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EC9422-ACC5-4601-A23B-50370DAC5B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meu cálice eu </a:t>
            </a:r>
          </a:p>
          <a:p>
            <a:r>
              <a:rPr lang="pt-BR" dirty="0"/>
              <a:t>ergo a Ti, Senhor; </a:t>
            </a:r>
          </a:p>
          <a:p>
            <a:r>
              <a:rPr lang="pt-BR" dirty="0"/>
              <a:t>Vem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sedenta saciar. </a:t>
            </a:r>
          </a:p>
        </p:txBody>
      </p:sp>
    </p:spTree>
    <p:extLst>
      <p:ext uri="{BB962C8B-B14F-4D97-AF65-F5344CB8AC3E}">
        <p14:creationId xmlns:p14="http://schemas.microsoft.com/office/powerpoint/2010/main" val="2407734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CÁLICE TRANSBORDA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65654B-BF11-45BB-92EA-1A2EC0600F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 anseia </a:t>
            </a:r>
          </a:p>
          <a:p>
            <a:r>
              <a:rPr lang="pt-BR" dirty="0"/>
              <a:t>pelo Teu amor; </a:t>
            </a:r>
          </a:p>
          <a:p>
            <a:r>
              <a:rPr lang="pt-BR" dirty="0"/>
              <a:t>Faz meu ser dessa </a:t>
            </a:r>
          </a:p>
          <a:p>
            <a:r>
              <a:rPr lang="pt-BR" dirty="0"/>
              <a:t>água transbordar.</a:t>
            </a:r>
          </a:p>
        </p:txBody>
      </p:sp>
    </p:spTree>
    <p:extLst>
      <p:ext uri="{BB962C8B-B14F-4D97-AF65-F5344CB8AC3E}">
        <p14:creationId xmlns:p14="http://schemas.microsoft.com/office/powerpoint/2010/main" val="1417789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222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  <vt:lpstr>MEU CÁLICE TRANSBORDA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2019-06-12T22:19:06Z</dcterms:modified>
</cp:coreProperties>
</file>

<file path=docProps/thumbnail.jpeg>
</file>